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61" r:id="rId4"/>
    <p:sldId id="259" r:id="rId5"/>
    <p:sldId id="260" r:id="rId6"/>
    <p:sldId id="267" r:id="rId7"/>
    <p:sldId id="265" r:id="rId8"/>
    <p:sldId id="264" r:id="rId9"/>
    <p:sldId id="266" r:id="rId10"/>
    <p:sldId id="263" r:id="rId11"/>
    <p:sldId id="262" r:id="rId12"/>
    <p:sldId id="268" r:id="rId13"/>
    <p:sldId id="258" r:id="rId14"/>
    <p:sldId id="269" r:id="rId15"/>
    <p:sldId id="270" r:id="rId16"/>
    <p:sldId id="271" r:id="rId17"/>
    <p:sldId id="279" r:id="rId18"/>
    <p:sldId id="272" r:id="rId19"/>
    <p:sldId id="273" r:id="rId20"/>
    <p:sldId id="274" r:id="rId21"/>
    <p:sldId id="275" r:id="rId22"/>
    <p:sldId id="278" r:id="rId23"/>
    <p:sldId id="280" r:id="rId24"/>
    <p:sldId id="277" r:id="rId25"/>
    <p:sldId id="276" r:id="rId26"/>
    <p:sldId id="281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08" autoAdjust="0"/>
    <p:restoredTop sz="94660"/>
  </p:normalViewPr>
  <p:slideViewPr>
    <p:cSldViewPr>
      <p:cViewPr varScale="1">
        <p:scale>
          <a:sx n="65" d="100"/>
          <a:sy n="65" d="100"/>
        </p:scale>
        <p:origin x="-108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321A93-6802-4E21-BACA-26C6E090C2B7}" type="datetimeFigureOut">
              <a:rPr lang="ru-RU" smtClean="0"/>
              <a:pPr>
                <a:defRPr/>
              </a:pPr>
              <a:t>04.09.2015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6D6BE387-C39C-4228-AC43-156050FA2D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C55A7D-595F-499B-AEA7-D53964C3FEF8}" type="datetimeFigureOut">
              <a:rPr lang="ru-RU" smtClean="0"/>
              <a:pPr>
                <a:defRPr/>
              </a:pPr>
              <a:t>04.09.2015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710681-930B-444D-B75A-A13D1C5E94E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8C58C7-7423-4ED4-A962-6C8B6B442DF6}" type="datetimeFigureOut">
              <a:rPr lang="ru-RU" smtClean="0"/>
              <a:pPr>
                <a:defRPr/>
              </a:pPr>
              <a:t>04.09.2015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986A5-07B2-4568-AE7D-B2A03B19C54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EC367F-3511-40C9-A313-561A910FC943}" type="datetimeFigureOut">
              <a:rPr lang="ru-RU" smtClean="0"/>
              <a:pPr>
                <a:defRPr/>
              </a:pPr>
              <a:t>04.09.2015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02879D4E-9682-4117-80D0-A3ED8F3BB6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9F6CB7-E0DA-4EDF-8736-3BE83A350202}" type="datetimeFigureOut">
              <a:rPr lang="ru-RU" smtClean="0"/>
              <a:pPr>
                <a:defRPr/>
              </a:pPr>
              <a:t>04.09.2015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3D4E6-01F0-4D37-83E2-1436C18A19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7774DA-7770-4D62-AE11-A9B6CA7D84F8}" type="datetimeFigureOut">
              <a:rPr lang="ru-RU" smtClean="0"/>
              <a:pPr>
                <a:defRPr/>
              </a:pPr>
              <a:t>04.09.2015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1336F5-056A-4D8E-96AC-8336CC0FCD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1EC152-BC93-407D-960A-32D2B1F3A36B}" type="datetimeFigureOut">
              <a:rPr lang="ru-RU" smtClean="0"/>
              <a:pPr>
                <a:defRPr/>
              </a:pPr>
              <a:t>04.09.2015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2903DBBD-EE27-4E27-8C8E-2DBFF68447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CD9B2B-D39A-4DD4-9D6A-15C7B21CDF51}" type="datetimeFigureOut">
              <a:rPr lang="ru-RU" smtClean="0"/>
              <a:pPr>
                <a:defRPr/>
              </a:pPr>
              <a:t>04.09.2015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32AB44-61BC-4CB5-98A5-23EF4FAB5C5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F74BC2-4347-435C-83AF-1393A8F71EFD}" type="datetimeFigureOut">
              <a:rPr lang="ru-RU" smtClean="0"/>
              <a:pPr>
                <a:defRPr/>
              </a:pPr>
              <a:t>04.09.2015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55882C-8760-4404-8E1E-121CB46EB9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6C6213-3104-4A9E-8E58-FC7EA994C36A}" type="datetimeFigureOut">
              <a:rPr lang="ru-RU" smtClean="0"/>
              <a:pPr>
                <a:defRPr/>
              </a:pPr>
              <a:t>04.09.2015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9C26CB-C53C-4BEA-9AD7-011E42DF86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B486C-E2BB-4BE2-B5E6-6A46C3EB3B87}" type="datetimeFigureOut">
              <a:rPr lang="ru-RU" smtClean="0"/>
              <a:pPr>
                <a:defRPr/>
              </a:pPr>
              <a:t>04.09.2015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449CDA-357C-4042-A5C9-661DFF0E4F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6B00A084-0793-4A23-BDD4-F6458D8C0862}" type="datetimeFigureOut">
              <a:rPr lang="ru-RU" smtClean="0"/>
              <a:pPr>
                <a:defRPr/>
              </a:pPr>
              <a:t>04.09.2015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81B4F14D-20B9-409A-8196-62B0972840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0"/>
            <a:ext cx="6912768" cy="1556792"/>
          </a:xfrm>
          <a:solidFill>
            <a:schemeClr val="bg2">
              <a:lumMod val="75000"/>
            </a:schemeClr>
          </a:solidFill>
          <a:effectLst>
            <a:softEdge rad="317500"/>
          </a:effectLst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rgbClr val="C00000"/>
                </a:solidFill>
              </a:rPr>
              <a:t>Летняя школа </a:t>
            </a:r>
            <a:br>
              <a:rPr lang="ru-RU" sz="5400" b="1" dirty="0" smtClean="0">
                <a:solidFill>
                  <a:srgbClr val="C00000"/>
                </a:solidFill>
              </a:rPr>
            </a:br>
            <a:r>
              <a:rPr lang="ru-RU" sz="5400" b="1" dirty="0" smtClean="0">
                <a:solidFill>
                  <a:srgbClr val="C00000"/>
                </a:solidFill>
              </a:rPr>
              <a:t>Гродно - 2015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3075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fontAlgn="auto">
              <a:spcAft>
                <a:spcPts val="0"/>
              </a:spcAft>
              <a:defRPr/>
            </a:pPr>
            <a:endParaRPr lang="ru-RU" smtClean="0"/>
          </a:p>
        </p:txBody>
      </p:sp>
      <p:pic>
        <p:nvPicPr>
          <p:cNvPr id="9222" name="Picture 3" descr="I:\ЛШ сайт\DSC_12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11094"/>
            <a:ext cx="7848600" cy="5427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veti_-_mi_zhelaem_schastja_vam_diskoteka_70-h_(zvukoff.ru)(2) - копия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61697"/>
            <a:ext cx="6213884" cy="4113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768" y="116633"/>
            <a:ext cx="4716016" cy="3087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 descr="H:\телерадио\DSC_07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"/>
            <a:ext cx="2541476" cy="3204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4581129"/>
            <a:ext cx="1806842" cy="1494658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Группа № </a:t>
            </a:r>
            <a:r>
              <a:rPr lang="en-US" b="1" dirty="0" smtClean="0">
                <a:solidFill>
                  <a:srgbClr val="C00000"/>
                </a:solidFill>
              </a:rPr>
              <a:t>4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056784" y="3284984"/>
            <a:ext cx="2267744" cy="1224136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C00000"/>
                </a:solidFill>
              </a:rPr>
              <a:t>Красковская</a:t>
            </a:r>
            <a:r>
              <a:rPr lang="ru-RU" sz="2000" b="1" dirty="0" smtClean="0">
                <a:solidFill>
                  <a:srgbClr val="C00000"/>
                </a:solidFill>
              </a:rPr>
              <a:t> Ирина Григорьевна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83322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88640"/>
            <a:ext cx="6480720" cy="864096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</a:rPr>
              <a:t>И помощники-волонтеры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75790"/>
            <a:ext cx="4680520" cy="3046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3981191" cy="2504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872208" cy="2582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636023"/>
            <a:ext cx="1569516" cy="2126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3239" y="4568234"/>
            <a:ext cx="2205037" cy="1593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93095"/>
            <a:ext cx="2952328" cy="2144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08720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</a:t>
            </a:r>
            <a:r>
              <a:rPr lang="ru-RU" b="1" dirty="0" smtClean="0">
                <a:solidFill>
                  <a:srgbClr val="C00000"/>
                </a:solidFill>
              </a:rPr>
              <a:t>ы учились ориентироваться по городу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2" y="1051305"/>
            <a:ext cx="3024336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7503" y="980796"/>
            <a:ext cx="3707258" cy="2557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37729"/>
            <a:ext cx="3851275" cy="2557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2103" y="1628800"/>
            <a:ext cx="2565400" cy="1706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5566" y="3614751"/>
            <a:ext cx="1693341" cy="2603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05064"/>
            <a:ext cx="2952328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29810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6336704" cy="648072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</a:rPr>
              <a:t>Отдыхали в парке </a:t>
            </a:r>
            <a:r>
              <a:rPr lang="ru-RU" b="1" dirty="0" err="1" smtClean="0">
                <a:solidFill>
                  <a:srgbClr val="C00000"/>
                </a:solidFill>
              </a:rPr>
              <a:t>жилибера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4340" name="Picture 3" descr="I:\ЛШ сайт\DSC_12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27" y="840565"/>
            <a:ext cx="4608512" cy="3096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9843" y="908720"/>
            <a:ext cx="1954157" cy="2219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02" y="3789040"/>
            <a:ext cx="4968552" cy="2947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4753" y="3501008"/>
            <a:ext cx="2029247" cy="3235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89040"/>
            <a:ext cx="2182713" cy="3193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32160"/>
            <a:ext cx="2182713" cy="3217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116632"/>
            <a:ext cx="5400600" cy="936104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Учились рукоделию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70" y="980728"/>
            <a:ext cx="4345408" cy="3083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9188" y="980728"/>
            <a:ext cx="4427984" cy="2973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F:\фото для сайта неделя 2\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16617"/>
            <a:ext cx="3384376" cy="2388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2853" y="4086933"/>
            <a:ext cx="3021260" cy="2480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F:\фото для сайта неделя 2\11825223_10152893053046222_1152277173814816982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65104"/>
            <a:ext cx="3347864" cy="2402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5903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96752"/>
            <a:ext cx="2935203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38200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Участвовали в славянских играх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15" y="972328"/>
            <a:ext cx="4434840" cy="260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2447" y="1995589"/>
            <a:ext cx="2531755" cy="2153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3022670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0710" y="4246150"/>
            <a:ext cx="3603491" cy="2639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9573" y="3356992"/>
            <a:ext cx="2942874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324777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884096" cy="908720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Были звёздами радио и телевидения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362935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6199" y="3520852"/>
            <a:ext cx="4950296" cy="3337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36712"/>
            <a:ext cx="2892003" cy="3063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76982"/>
            <a:ext cx="2581275" cy="2332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5614" y="3597521"/>
            <a:ext cx="1696120" cy="2136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28421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75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864096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Побывали на производстве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5764" y="1256572"/>
            <a:ext cx="3667125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052" y="908720"/>
            <a:ext cx="550164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17032"/>
            <a:ext cx="5818262" cy="3235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02048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1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75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6984776" cy="836712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Ходили по музеям </a:t>
            </a:r>
            <a:r>
              <a:rPr lang="ru-RU" b="1" dirty="0" err="1" smtClean="0">
                <a:solidFill>
                  <a:srgbClr val="C00000"/>
                </a:solidFill>
              </a:rPr>
              <a:t>беларуси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563" y="4106921"/>
            <a:ext cx="3929240" cy="2564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F:\Новая папка\11898930_10152907814361222_2403988080837901626_n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63708"/>
            <a:ext cx="5425528" cy="3443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Новая папка\11923219_10152907816091222_535944049636956058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06712"/>
            <a:ext cx="3851920" cy="2462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6858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86800" cy="576064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Ездили на экскурсии в </a:t>
            </a:r>
            <a:r>
              <a:rPr lang="ru-RU" b="1" dirty="0" err="1" smtClean="0">
                <a:solidFill>
                  <a:srgbClr val="C00000"/>
                </a:solidFill>
              </a:rPr>
              <a:t>минск</a:t>
            </a:r>
            <a:r>
              <a:rPr lang="ru-RU" b="1" dirty="0" smtClean="0">
                <a:solidFill>
                  <a:srgbClr val="C00000"/>
                </a:solidFill>
              </a:rPr>
              <a:t>,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F:\Новая папка\11898547_471103846390054_769966300554422730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86497"/>
            <a:ext cx="3848100" cy="575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Новая папка\11902434_471103883056717_30545544175784183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9862" y="1087776"/>
            <a:ext cx="5145360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82187"/>
            <a:ext cx="4398396" cy="2564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7448" y="2851972"/>
            <a:ext cx="1759520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0951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2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3" descr="C:\Users\Володя\Desktop\Все фотографии\НЕМАН\Неман - сердце  Гродно\tatyana-cherke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614" y="2504590"/>
            <a:ext cx="6372225" cy="4294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http://www.phototag.ru/show/374176_389511/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142" y="-20247"/>
            <a:ext cx="5616575" cy="2997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9" y="-81532"/>
            <a:ext cx="4104455" cy="2862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2051720" y="2636912"/>
            <a:ext cx="7092280" cy="504056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Таким вас встретил город </a:t>
            </a:r>
            <a:r>
              <a:rPr lang="ru-RU" dirty="0" err="1" smtClean="0">
                <a:solidFill>
                  <a:srgbClr val="C00000"/>
                </a:solidFill>
              </a:rPr>
              <a:t>гродно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-31614" y="3501008"/>
            <a:ext cx="8870814" cy="1150676"/>
          </a:xfrm>
        </p:spPr>
        <p:txBody>
          <a:bodyPr/>
          <a:lstStyle/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43" name="Picture 6" descr="C:\Users\Володя\Desktop\11831663_10207548834589883_3880750645557280196_n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435600" y="3041650"/>
            <a:ext cx="3708400" cy="378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996"/>
            <a:ext cx="8686800" cy="828716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 беловежскую пущу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392488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52736"/>
            <a:ext cx="4491010" cy="2983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F:\Belov.pushcha\DSC014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1936" y="3683171"/>
            <a:ext cx="4400450" cy="2895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5156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720080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По замкам Беларуси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F:\Новая папка\11846608_953801761347397_395443871814001223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1838" y="1468667"/>
            <a:ext cx="5724128" cy="3993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Новая папка\11218226_953806888013551_66587664053143856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75" y="3465482"/>
            <a:ext cx="4752528" cy="3356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89680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686800" cy="1106760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Гуляли по городу и по лесу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24743"/>
            <a:ext cx="5273675" cy="324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86673"/>
            <a:ext cx="3466882" cy="2322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43635"/>
            <a:ext cx="3851275" cy="2557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064"/>
            <a:ext cx="3851275" cy="25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5401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  <a:solidFill>
            <a:schemeClr val="bg2">
              <a:lumMod val="50000"/>
            </a:schemeClr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Последний день занятий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2776"/>
            <a:ext cx="458419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3048000" cy="45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2713" y="3499256"/>
            <a:ext cx="2327920" cy="307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9495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1106760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 преподаватели русского языка ГОВОРЯТ: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840760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61759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744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628800"/>
            <a:ext cx="6671539" cy="2575118"/>
          </a:xfrm>
          <a:solidFill>
            <a:schemeClr val="bg2">
              <a:lumMod val="75000"/>
            </a:schemeClr>
          </a:solidFill>
          <a:effectLst>
            <a:softEdge rad="317500"/>
          </a:effectLst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Мы</a:t>
            </a:r>
            <a:br>
              <a:rPr lang="ru-RU" sz="4400" b="1" dirty="0" smtClean="0">
                <a:solidFill>
                  <a:srgbClr val="C00000"/>
                </a:solidFill>
              </a:rPr>
            </a:br>
            <a:r>
              <a:rPr lang="ru-RU" sz="4400" b="1" dirty="0" smtClean="0">
                <a:solidFill>
                  <a:srgbClr val="C00000"/>
                </a:solidFill>
              </a:rPr>
              <a:t>желаем</a:t>
            </a:r>
            <a:br>
              <a:rPr lang="ru-RU" sz="4400" b="1" dirty="0" smtClean="0">
                <a:solidFill>
                  <a:srgbClr val="C00000"/>
                </a:solidFill>
              </a:rPr>
            </a:br>
            <a:r>
              <a:rPr lang="ru-RU" sz="4400" b="1" dirty="0" smtClean="0">
                <a:solidFill>
                  <a:srgbClr val="C00000"/>
                </a:solidFill>
              </a:rPr>
              <a:t>счастья</a:t>
            </a:r>
            <a:br>
              <a:rPr lang="ru-RU" sz="4400" b="1" dirty="0" smtClean="0">
                <a:solidFill>
                  <a:srgbClr val="C00000"/>
                </a:solidFill>
              </a:rPr>
            </a:br>
            <a:r>
              <a:rPr lang="ru-RU" sz="4400" b="1" dirty="0" smtClean="0">
                <a:solidFill>
                  <a:srgbClr val="C00000"/>
                </a:solidFill>
              </a:rPr>
              <a:t>вам!!!</a:t>
            </a:r>
            <a:br>
              <a:rPr lang="ru-RU" sz="4400" b="1" dirty="0" smtClean="0">
                <a:solidFill>
                  <a:srgbClr val="C00000"/>
                </a:solidFill>
              </a:rPr>
            </a:b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6933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81000" y="2714620"/>
            <a:ext cx="8458200" cy="150019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СТАРШИМ ПРЕПОДАВАТЕЛЕМ КАФЕДРЫ РУССКОГО ЯЗЫКА КАК ИНОСТРАННОГО И ЛИНГВИСТИЧЕСКИХ ДИСЦИПЛИН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Черкес Т.В.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80475" y="1000108"/>
            <a:ext cx="8686800" cy="150019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ПРЕЗЕНТАЦИЯ ПОДГОТОВЛЕНА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8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4" descr="I:\ЛШ сайт\DSC01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216024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9" descr="I:\ЛШ сайт\DSC013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3640138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8" descr="I:\Летн.школа1день\DSC011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4049712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 descr="I:\ЛШ сайт\DSC011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775" y="0"/>
            <a:ext cx="3713163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3" descr="I:\Летн.школа1день\DSC0116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05263"/>
            <a:ext cx="4427537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7" descr="I:\Летн.школа1день\DSC0115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05263"/>
            <a:ext cx="457200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26" descr="I:\Летн.школа1день\DSC012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989138"/>
            <a:ext cx="1835150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1400" y="3429000"/>
            <a:ext cx="4618831" cy="792088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Вечер знакомств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1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2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397" y="2577852"/>
            <a:ext cx="8686800" cy="838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268" name="Picture 6" descr="I:\ЛШ сайт\DSC01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84538"/>
            <a:ext cx="45021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3" descr="I:\Летн.школа1день\DSC01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4339" y="3933825"/>
            <a:ext cx="4192587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01726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8915" y="188640"/>
            <a:ext cx="4985085" cy="357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2780929"/>
            <a:ext cx="4350277" cy="648072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Первое занятие</a:t>
            </a:r>
          </a:p>
          <a:p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301752" y="0"/>
            <a:ext cx="8374704" cy="980728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первые проекты групп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2292" name="Picture 3" descr="I:\Летн.школа1день\DSC01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802254"/>
            <a:ext cx="903605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1298448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 вами занимались преподаватели русского языка: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776864" cy="4984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867286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976664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40612"/>
            <a:ext cx="5537299" cy="3637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 descr="H:\летняя школа\DSC_12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0363"/>
            <a:ext cx="2938661" cy="34290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496" y="4725144"/>
            <a:ext cx="2016224" cy="1366391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Группа № </a:t>
            </a:r>
            <a:r>
              <a:rPr lang="en-US" b="1" dirty="0" smtClean="0">
                <a:solidFill>
                  <a:srgbClr val="C00000"/>
                </a:solidFill>
              </a:rPr>
              <a:t>1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36295" y="4293096"/>
            <a:ext cx="2016225" cy="1224136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>
            <a:normAutofit fontScale="92500" lnSpcReduction="10000"/>
          </a:bodyPr>
          <a:lstStyle/>
          <a:p>
            <a:endParaRPr lang="ru-RU" sz="1800" dirty="0" smtClean="0">
              <a:solidFill>
                <a:srgbClr val="C00000"/>
              </a:solidFill>
            </a:endParaRPr>
          </a:p>
          <a:p>
            <a:r>
              <a:rPr lang="ru-RU" sz="1800" b="1" dirty="0" err="1" smtClean="0">
                <a:solidFill>
                  <a:srgbClr val="C00000"/>
                </a:solidFill>
              </a:rPr>
              <a:t>Билютенко</a:t>
            </a:r>
            <a:r>
              <a:rPr lang="ru-RU" sz="1800" b="1" dirty="0" smtClean="0">
                <a:solidFill>
                  <a:srgbClr val="C00000"/>
                </a:solidFill>
              </a:rPr>
              <a:t> </a:t>
            </a:r>
            <a:endParaRPr lang="en-US" sz="1800" b="1" dirty="0" smtClean="0">
              <a:solidFill>
                <a:srgbClr val="C00000"/>
              </a:solidFill>
            </a:endParaRPr>
          </a:p>
          <a:p>
            <a:r>
              <a:rPr lang="ru-RU" sz="1800" b="1" dirty="0" smtClean="0">
                <a:solidFill>
                  <a:srgbClr val="C00000"/>
                </a:solidFill>
              </a:rPr>
              <a:t>Елена </a:t>
            </a:r>
            <a:endParaRPr lang="en-US" sz="1800" b="1" dirty="0" smtClean="0">
              <a:solidFill>
                <a:srgbClr val="C00000"/>
              </a:solidFill>
            </a:endParaRPr>
          </a:p>
          <a:p>
            <a:r>
              <a:rPr lang="ru-RU" sz="1800" b="1" dirty="0" smtClean="0">
                <a:solidFill>
                  <a:srgbClr val="C00000"/>
                </a:solidFill>
              </a:rPr>
              <a:t>Ивановна</a:t>
            </a:r>
            <a:endParaRPr lang="ru-RU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7671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6430" y="3501489"/>
            <a:ext cx="5256585" cy="3335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77" y="-1575"/>
            <a:ext cx="3116698" cy="40528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2199" y="-1575"/>
            <a:ext cx="5519788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36296" y="4221089"/>
            <a:ext cx="1755691" cy="1440159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Группа № </a:t>
            </a:r>
            <a:r>
              <a:rPr lang="en-US" b="1" dirty="0" smtClean="0">
                <a:solidFill>
                  <a:srgbClr val="C00000"/>
                </a:solidFill>
              </a:rPr>
              <a:t>2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221089"/>
            <a:ext cx="1872208" cy="1224135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C00000"/>
                </a:solidFill>
              </a:rPr>
              <a:t>Мохань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endParaRPr lang="en-US" sz="2000" b="1" dirty="0" smtClean="0">
              <a:solidFill>
                <a:srgbClr val="C00000"/>
              </a:solidFill>
            </a:endParaRPr>
          </a:p>
          <a:p>
            <a:r>
              <a:rPr lang="ru-RU" sz="2000" b="1" dirty="0" smtClean="0">
                <a:solidFill>
                  <a:srgbClr val="C00000"/>
                </a:solidFill>
              </a:rPr>
              <a:t>Елена Николаевна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173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75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43" y="3096848"/>
            <a:ext cx="5472608" cy="3791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3264" y="0"/>
            <a:ext cx="5209309" cy="3658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4000" y="4717992"/>
            <a:ext cx="3208337" cy="213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34000" y="3789040"/>
            <a:ext cx="3105200" cy="928952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Группа № </a:t>
            </a:r>
            <a:r>
              <a:rPr lang="en-US" b="1" dirty="0" smtClean="0">
                <a:solidFill>
                  <a:srgbClr val="C00000"/>
                </a:solidFill>
              </a:rPr>
              <a:t>3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420888"/>
            <a:ext cx="2808312" cy="675960"/>
          </a:xfrm>
          <a:solidFill>
            <a:schemeClr val="bg2">
              <a:lumMod val="75000"/>
            </a:schemeClr>
          </a:solidFill>
          <a:effectLst>
            <a:softEdge rad="127000"/>
          </a:effectLst>
        </p:spPr>
        <p:txBody>
          <a:bodyPr>
            <a:normAutofit fontScale="92500" lnSpcReduction="10000"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Черкес Татьяна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Владимировна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055" name="Picture 7" descr="F:\День Рождения Бабушки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619" y="0"/>
            <a:ext cx="2802066" cy="2322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0714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766</TotalTime>
  <Words>118</Words>
  <Application>Microsoft Office PowerPoint</Application>
  <PresentationFormat>Экран (4:3)</PresentationFormat>
  <Paragraphs>37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Трек</vt:lpstr>
      <vt:lpstr>Летняя школа  Гродно - 2015</vt:lpstr>
      <vt:lpstr>Таким вас встретил город гродно</vt:lpstr>
      <vt:lpstr>Вечер знакомств</vt:lpstr>
      <vt:lpstr>Слайд 4</vt:lpstr>
      <vt:lpstr> первые проекты групп</vt:lpstr>
      <vt:lpstr>С вами занимались преподаватели русского языка:</vt:lpstr>
      <vt:lpstr>Группа № 1</vt:lpstr>
      <vt:lpstr>Группа № 2</vt:lpstr>
      <vt:lpstr>Группа № 3</vt:lpstr>
      <vt:lpstr>Группа № 4</vt:lpstr>
      <vt:lpstr>И помощники-волонтеры</vt:lpstr>
      <vt:lpstr>вы учились ориентироваться по городу</vt:lpstr>
      <vt:lpstr>Отдыхали в парке жилибера</vt:lpstr>
      <vt:lpstr>Учились рукоделию</vt:lpstr>
      <vt:lpstr>Участвовали в славянских играх</vt:lpstr>
      <vt:lpstr>Были звёздами радио и телевидения</vt:lpstr>
      <vt:lpstr>Побывали на производстве</vt:lpstr>
      <vt:lpstr>Ходили по музеям беларуси</vt:lpstr>
      <vt:lpstr>Ездили на экскурсии в минск,</vt:lpstr>
      <vt:lpstr>В беловежскую пущу</vt:lpstr>
      <vt:lpstr>По замкам Беларуси</vt:lpstr>
      <vt:lpstr>Гуляли по городу и по лесу</vt:lpstr>
      <vt:lpstr>Последний день занятий</vt:lpstr>
      <vt:lpstr>  преподаватели русского языка ГОВОРЯТ:</vt:lpstr>
      <vt:lpstr>Мы желаем счастья вам!!! </vt:lpstr>
      <vt:lpstr>ПРЕЗЕНТАЦИЯ ПОДГОТОВЛЕНА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Летняя школа Гродно - 2015</dc:title>
  <dc:creator>Володя</dc:creator>
  <cp:lastModifiedBy>Drogajceva_AA</cp:lastModifiedBy>
  <cp:revision>68</cp:revision>
  <dcterms:created xsi:type="dcterms:W3CDTF">2015-08-17T19:27:06Z</dcterms:created>
  <dcterms:modified xsi:type="dcterms:W3CDTF">2015-09-04T09:36:31Z</dcterms:modified>
</cp:coreProperties>
</file>